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70" r:id="rId3"/>
    <p:sldId id="271" r:id="rId4"/>
    <p:sldId id="272" r:id="rId5"/>
    <p:sldId id="274" r:id="rId6"/>
    <p:sldId id="275" r:id="rId7"/>
    <p:sldId id="276" r:id="rId8"/>
    <p:sldId id="277" r:id="rId9"/>
    <p:sldId id="278" r:id="rId10"/>
    <p:sldId id="279" r:id="rId11"/>
    <p:sldId id="27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1" d="100"/>
          <a:sy n="61" d="100"/>
        </p:scale>
        <p:origin x="1430" y="4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R" userId="d62c0a332284639f" providerId="LiveId" clId="{BB31C05A-77BF-455A-BB97-14965EACE389}"/>
    <pc:docChg chg="undo custSel addSld modSld">
      <pc:chgData name="Karen R" userId="d62c0a332284639f" providerId="LiveId" clId="{BB31C05A-77BF-455A-BB97-14965EACE389}" dt="2018-01-19T03:54:24.395" v="1096" actId="14100"/>
      <pc:docMkLst>
        <pc:docMk/>
      </pc:docMkLst>
      <pc:sldChg chg="addSp delSp modSp">
        <pc:chgData name="Karen R" userId="d62c0a332284639f" providerId="LiveId" clId="{BB31C05A-77BF-455A-BB97-14965EACE389}" dt="2018-01-18T04:18:38.209" v="52" actId="1076"/>
        <pc:sldMkLst>
          <pc:docMk/>
          <pc:sldMk cId="3696729910" sldId="256"/>
        </pc:sldMkLst>
        <pc:spChg chg="mod">
          <ac:chgData name="Karen R" userId="d62c0a332284639f" providerId="LiveId" clId="{BB31C05A-77BF-455A-BB97-14965EACE389}" dt="2018-01-18T04:18:38.209" v="52" actId="1076"/>
          <ac:spMkLst>
            <pc:docMk/>
            <pc:sldMk cId="3696729910" sldId="256"/>
            <ac:spMk id="2" creationId="{00000000-0000-0000-0000-000000000000}"/>
          </ac:spMkLst>
        </pc:spChg>
        <pc:spChg chg="del mod">
          <ac:chgData name="Karen R" userId="d62c0a332284639f" providerId="LiveId" clId="{BB31C05A-77BF-455A-BB97-14965EACE389}" dt="2018-01-18T04:16:59.577" v="22" actId="478"/>
          <ac:spMkLst>
            <pc:docMk/>
            <pc:sldMk cId="3696729910" sldId="256"/>
            <ac:spMk id="5" creationId="{00000000-0000-0000-0000-000000000000}"/>
          </ac:spMkLst>
        </pc:spChg>
        <pc:picChg chg="add del">
          <ac:chgData name="Karen R" userId="d62c0a332284639f" providerId="LiveId" clId="{BB31C05A-77BF-455A-BB97-14965EACE389}" dt="2018-01-18T04:17:11.089" v="35" actId="478"/>
          <ac:picMkLst>
            <pc:docMk/>
            <pc:sldMk cId="3696729910" sldId="256"/>
            <ac:picMk id="6" creationId="{7AFA7043-96E6-48B2-84DD-B45C35D01D0C}"/>
          </ac:picMkLst>
        </pc:picChg>
        <pc:picChg chg="add mod modCrop">
          <ac:chgData name="Karen R" userId="d62c0a332284639f" providerId="LiveId" clId="{BB31C05A-77BF-455A-BB97-14965EACE389}" dt="2018-01-18T04:18:00.931" v="47" actId="1076"/>
          <ac:picMkLst>
            <pc:docMk/>
            <pc:sldMk cId="3696729910" sldId="256"/>
            <ac:picMk id="7" creationId="{F0AA0DBD-8BAF-4564-8937-823E75D57446}"/>
          </ac:picMkLst>
        </pc:picChg>
        <pc:picChg chg="add mod">
          <ac:chgData name="Karen R" userId="d62c0a332284639f" providerId="LiveId" clId="{BB31C05A-77BF-455A-BB97-14965EACE389}" dt="2018-01-18T04:18:23.479" v="49" actId="1076"/>
          <ac:picMkLst>
            <pc:docMk/>
            <pc:sldMk cId="3696729910" sldId="256"/>
            <ac:picMk id="8" creationId="{05F486AE-B43C-4F81-A089-9C4912FE1C15}"/>
          </ac:picMkLst>
        </pc:picChg>
        <pc:picChg chg="del">
          <ac:chgData name="Karen R" userId="d62c0a332284639f" providerId="LiveId" clId="{BB31C05A-77BF-455A-BB97-14965EACE389}" dt="2018-01-18T04:17:11.089" v="35" actId="478"/>
          <ac:picMkLst>
            <pc:docMk/>
            <pc:sldMk cId="3696729910" sldId="256"/>
            <ac:picMk id="1026" creationId="{00000000-0000-0000-0000-000000000000}"/>
          </ac:picMkLst>
        </pc:picChg>
        <pc:picChg chg="add mod">
          <ac:chgData name="Karen R" userId="d62c0a332284639f" providerId="LiveId" clId="{BB31C05A-77BF-455A-BB97-14965EACE389}" dt="2018-01-18T04:17:17.177" v="37" actId="1076"/>
          <ac:picMkLst>
            <pc:docMk/>
            <pc:sldMk cId="3696729910" sldId="256"/>
            <ac:picMk id="1028" creationId="{907A9B47-8AC0-4D82-8568-C44E4AA7F8A5}"/>
          </ac:picMkLst>
        </pc:picChg>
        <pc:picChg chg="del mod">
          <ac:chgData name="Karen R" userId="d62c0a332284639f" providerId="LiveId" clId="{BB31C05A-77BF-455A-BB97-14965EACE389}" dt="2018-01-18T04:17:21.420" v="40" actId="478"/>
          <ac:picMkLst>
            <pc:docMk/>
            <pc:sldMk cId="3696729910" sldId="256"/>
            <ac:picMk id="1030" creationId="{00000000-0000-0000-0000-000000000000}"/>
          </ac:picMkLst>
        </pc:picChg>
        <pc:picChg chg="del">
          <ac:chgData name="Karen R" userId="d62c0a332284639f" providerId="LiveId" clId="{BB31C05A-77BF-455A-BB97-14965EACE389}" dt="2018-01-18T04:17:18.656" v="38" actId="478"/>
          <ac:picMkLst>
            <pc:docMk/>
            <pc:sldMk cId="3696729910" sldId="256"/>
            <ac:picMk id="1032" creationId="{00000000-0000-0000-0000-000000000000}"/>
          </ac:picMkLst>
        </pc:picChg>
      </pc:sldChg>
      <pc:sldChg chg="addSp delSp modSp">
        <pc:chgData name="Karen R" userId="d62c0a332284639f" providerId="LiveId" clId="{BB31C05A-77BF-455A-BB97-14965EACE389}" dt="2018-01-19T03:47:31.219" v="1044" actId="1076"/>
        <pc:sldMkLst>
          <pc:docMk/>
          <pc:sldMk cId="2447764639" sldId="273"/>
        </pc:sldMkLst>
        <pc:spChg chg="mod">
          <ac:chgData name="Karen R" userId="d62c0a332284639f" providerId="LiveId" clId="{BB31C05A-77BF-455A-BB97-14965EACE389}" dt="2018-01-18T04:13:32.106" v="3" actId="20577"/>
          <ac:spMkLst>
            <pc:docMk/>
            <pc:sldMk cId="2447764639" sldId="273"/>
            <ac:spMk id="3" creationId="{00000000-0000-0000-0000-000000000000}"/>
          </ac:spMkLst>
        </pc:spChg>
        <pc:picChg chg="add mod">
          <ac:chgData name="Karen R" userId="d62c0a332284639f" providerId="LiveId" clId="{BB31C05A-77BF-455A-BB97-14965EACE389}" dt="2018-01-19T03:47:31.219" v="1044" actId="1076"/>
          <ac:picMkLst>
            <pc:docMk/>
            <pc:sldMk cId="2447764639" sldId="273"/>
            <ac:picMk id="5" creationId="{BA2E901F-F812-42D3-8583-C61F33121D4E}"/>
          </ac:picMkLst>
        </pc:picChg>
        <pc:picChg chg="del">
          <ac:chgData name="Karen R" userId="d62c0a332284639f" providerId="LiveId" clId="{BB31C05A-77BF-455A-BB97-14965EACE389}" dt="2018-01-19T03:46:50.986" v="1041" actId="478"/>
          <ac:picMkLst>
            <pc:docMk/>
            <pc:sldMk cId="2447764639" sldId="273"/>
            <ac:picMk id="13316" creationId="{00000000-0000-0000-0000-000000000000}"/>
          </ac:picMkLst>
        </pc:picChg>
      </pc:sldChg>
      <pc:sldChg chg="addSp delSp modSp modAnim">
        <pc:chgData name="Karen R" userId="d62c0a332284639f" providerId="LiveId" clId="{BB31C05A-77BF-455A-BB97-14965EACE389}" dt="2018-01-19T02:19:51.360" v="544" actId="688"/>
        <pc:sldMkLst>
          <pc:docMk/>
          <pc:sldMk cId="4116536719" sldId="275"/>
        </pc:sldMkLst>
        <pc:spChg chg="add mod">
          <ac:chgData name="Karen R" userId="d62c0a332284639f" providerId="LiveId" clId="{BB31C05A-77BF-455A-BB97-14965EACE389}" dt="2018-01-18T04:22:07.126" v="65" actId="14100"/>
          <ac:spMkLst>
            <pc:docMk/>
            <pc:sldMk cId="4116536719" sldId="275"/>
            <ac:spMk id="2" creationId="{CF3A696E-986F-4725-BA08-ED547E2B321C}"/>
          </ac:spMkLst>
        </pc:spChg>
        <pc:spChg chg="add mod">
          <ac:chgData name="Karen R" userId="d62c0a332284639f" providerId="LiveId" clId="{BB31C05A-77BF-455A-BB97-14965EACE389}" dt="2018-01-19T02:18:05.786" v="517" actId="5793"/>
          <ac:spMkLst>
            <pc:docMk/>
            <pc:sldMk cId="4116536719" sldId="275"/>
            <ac:spMk id="3" creationId="{967DCF4B-08F0-47BE-8824-20AD7C92C98F}"/>
          </ac:spMkLst>
        </pc:spChg>
        <pc:spChg chg="add del mod">
          <ac:chgData name="Karen R" userId="d62c0a332284639f" providerId="LiveId" clId="{BB31C05A-77BF-455A-BB97-14965EACE389}" dt="2018-01-18T04:22:02.075" v="64" actId="14100"/>
          <ac:spMkLst>
            <pc:docMk/>
            <pc:sldMk cId="4116536719" sldId="275"/>
            <ac:spMk id="4" creationId="{93E41741-A887-46E6-B6F6-704977E069C6}"/>
          </ac:spMkLst>
        </pc:spChg>
        <pc:spChg chg="add del mod">
          <ac:chgData name="Karen R" userId="d62c0a332284639f" providerId="LiveId" clId="{BB31C05A-77BF-455A-BB97-14965EACE389}" dt="2018-01-18T04:23:44.730" v="206" actId="478"/>
          <ac:spMkLst>
            <pc:docMk/>
            <pc:sldMk cId="4116536719" sldId="275"/>
            <ac:spMk id="5" creationId="{6D29BC4A-C3DC-44EC-B846-8E0D28B6A4C7}"/>
          </ac:spMkLst>
        </pc:spChg>
        <pc:spChg chg="add mod">
          <ac:chgData name="Karen R" userId="d62c0a332284639f" providerId="LiveId" clId="{BB31C05A-77BF-455A-BB97-14965EACE389}" dt="2018-01-18T04:26:51.538" v="335" actId="20577"/>
          <ac:spMkLst>
            <pc:docMk/>
            <pc:sldMk cId="4116536719" sldId="275"/>
            <ac:spMk id="6" creationId="{0A54948A-329F-404C-92F5-8ACB120C300B}"/>
          </ac:spMkLst>
        </pc:spChg>
        <pc:spChg chg="add del">
          <ac:chgData name="Karen R" userId="d62c0a332284639f" providerId="LiveId" clId="{BB31C05A-77BF-455A-BB97-14965EACE389}" dt="2018-01-18T04:27:26.818" v="338" actId="478"/>
          <ac:spMkLst>
            <pc:docMk/>
            <pc:sldMk cId="4116536719" sldId="275"/>
            <ac:spMk id="7" creationId="{ED5F8D81-2FC4-4702-9F00-B8B2ADA70452}"/>
          </ac:spMkLst>
        </pc:spChg>
        <pc:picChg chg="add del mod">
          <ac:chgData name="Karen R" userId="d62c0a332284639f" providerId="LiveId" clId="{BB31C05A-77BF-455A-BB97-14965EACE389}" dt="2018-01-18T04:25:11.767" v="210" actId="478"/>
          <ac:picMkLst>
            <pc:docMk/>
            <pc:sldMk cId="4116536719" sldId="275"/>
            <ac:picMk id="3" creationId="{D7336C03-93B8-4431-B3BA-639D461D042C}"/>
          </ac:picMkLst>
        </pc:picChg>
        <pc:picChg chg="add mod">
          <ac:chgData name="Karen R" userId="d62c0a332284639f" providerId="LiveId" clId="{BB31C05A-77BF-455A-BB97-14965EACE389}" dt="2018-01-19T02:19:33.089" v="541" actId="1076"/>
          <ac:picMkLst>
            <pc:docMk/>
            <pc:sldMk cId="4116536719" sldId="275"/>
            <ac:picMk id="8" creationId="{E79D66EE-EE2D-40BA-BA2D-338ADB22EA7C}"/>
          </ac:picMkLst>
        </pc:picChg>
        <pc:picChg chg="add mod">
          <ac:chgData name="Karen R" userId="d62c0a332284639f" providerId="LiveId" clId="{BB31C05A-77BF-455A-BB97-14965EACE389}" dt="2018-01-19T02:19:51.360" v="544" actId="688"/>
          <ac:picMkLst>
            <pc:docMk/>
            <pc:sldMk cId="4116536719" sldId="275"/>
            <ac:picMk id="1026" creationId="{E1997D97-FE1F-4FDB-8E0B-2EFE19D73C90}"/>
          </ac:picMkLst>
        </pc:picChg>
        <pc:picChg chg="del">
          <ac:chgData name="Karen R" userId="d62c0a332284639f" providerId="LiveId" clId="{BB31C05A-77BF-455A-BB97-14965EACE389}" dt="2018-01-18T04:18:47.929" v="53" actId="478"/>
          <ac:picMkLst>
            <pc:docMk/>
            <pc:sldMk cId="4116536719" sldId="275"/>
            <ac:picMk id="2050" creationId="{00000000-0000-0000-0000-000000000000}"/>
          </ac:picMkLst>
        </pc:picChg>
        <pc:picChg chg="add del mod">
          <ac:chgData name="Karen R" userId="d62c0a332284639f" providerId="LiveId" clId="{BB31C05A-77BF-455A-BB97-14965EACE389}" dt="2018-01-18T04:26:53.681" v="336" actId="478"/>
          <ac:picMkLst>
            <pc:docMk/>
            <pc:sldMk cId="4116536719" sldId="275"/>
            <ac:picMk id="2051" creationId="{D8A06071-6847-4109-A92A-B355847E619B}"/>
          </ac:picMkLst>
        </pc:picChg>
      </pc:sldChg>
      <pc:sldChg chg="addSp modSp add modAnim">
        <pc:chgData name="Karen R" userId="d62c0a332284639f" providerId="LiveId" clId="{BB31C05A-77BF-455A-BB97-14965EACE389}" dt="2018-01-19T02:18:23.574" v="537" actId="20577"/>
        <pc:sldMkLst>
          <pc:docMk/>
          <pc:sldMk cId="3360696589" sldId="276"/>
        </pc:sldMkLst>
        <pc:spChg chg="add mod">
          <ac:chgData name="Karen R" userId="d62c0a332284639f" providerId="LiveId" clId="{BB31C05A-77BF-455A-BB97-14965EACE389}" dt="2018-01-18T04:30:40.798" v="365" actId="20577"/>
          <ac:spMkLst>
            <pc:docMk/>
            <pc:sldMk cId="3360696589" sldId="276"/>
            <ac:spMk id="2" creationId="{F17FC81A-2EEE-46E4-9D8F-19581FE2876D}"/>
          </ac:spMkLst>
        </pc:spChg>
        <pc:spChg chg="add mod">
          <ac:chgData name="Karen R" userId="d62c0a332284639f" providerId="LiveId" clId="{BB31C05A-77BF-455A-BB97-14965EACE389}" dt="2018-01-19T02:18:23.574" v="537" actId="20577"/>
          <ac:spMkLst>
            <pc:docMk/>
            <pc:sldMk cId="3360696589" sldId="276"/>
            <ac:spMk id="4" creationId="{74EE253F-8E26-481B-A6D5-5E2E8E78D0D1}"/>
          </ac:spMkLst>
        </pc:spChg>
        <pc:picChg chg="add mod">
          <ac:chgData name="Karen R" userId="d62c0a332284639f" providerId="LiveId" clId="{BB31C05A-77BF-455A-BB97-14965EACE389}" dt="2018-01-18T04:31:12.392" v="368" actId="14100"/>
          <ac:picMkLst>
            <pc:docMk/>
            <pc:sldMk cId="3360696589" sldId="276"/>
            <ac:picMk id="3" creationId="{51DD5F1E-2A36-4CE8-87D0-ABB425C7D7E8}"/>
          </ac:picMkLst>
        </pc:picChg>
      </pc:sldChg>
      <pc:sldChg chg="addSp delSp modSp add">
        <pc:chgData name="Karen R" userId="d62c0a332284639f" providerId="LiveId" clId="{BB31C05A-77BF-455A-BB97-14965EACE389}" dt="2018-01-19T03:54:24.395" v="1096" actId="14100"/>
        <pc:sldMkLst>
          <pc:docMk/>
          <pc:sldMk cId="2939536533" sldId="277"/>
        </pc:sldMkLst>
        <pc:spChg chg="add mod">
          <ac:chgData name="Karen R" userId="d62c0a332284639f" providerId="LiveId" clId="{BB31C05A-77BF-455A-BB97-14965EACE389}" dt="2018-01-19T03:52:33.326" v="1079" actId="20577"/>
          <ac:spMkLst>
            <pc:docMk/>
            <pc:sldMk cId="2939536533" sldId="277"/>
            <ac:spMk id="2" creationId="{01776214-0235-4937-8D81-4CFA57F519A3}"/>
          </ac:spMkLst>
        </pc:spChg>
        <pc:spChg chg="add del mod">
          <ac:chgData name="Karen R" userId="d62c0a332284639f" providerId="LiveId" clId="{BB31C05A-77BF-455A-BB97-14965EACE389}" dt="2018-01-19T02:26:24.914" v="816"/>
          <ac:spMkLst>
            <pc:docMk/>
            <pc:sldMk cId="2939536533" sldId="277"/>
            <ac:spMk id="3" creationId="{98863E05-8FEA-4C54-AC42-E96A5E1DD53B}"/>
          </ac:spMkLst>
        </pc:spChg>
        <pc:spChg chg="add mod">
          <ac:chgData name="Karen R" userId="d62c0a332284639f" providerId="LiveId" clId="{BB31C05A-77BF-455A-BB97-14965EACE389}" dt="2018-01-19T03:53:06.374" v="1088" actId="1076"/>
          <ac:spMkLst>
            <pc:docMk/>
            <pc:sldMk cId="2939536533" sldId="277"/>
            <ac:spMk id="4" creationId="{65752BA9-F9C7-4C66-AAA4-3345AF2080EC}"/>
          </ac:spMkLst>
        </pc:spChg>
        <pc:spChg chg="add del">
          <ac:chgData name="Karen R" userId="d62c0a332284639f" providerId="LiveId" clId="{BB31C05A-77BF-455A-BB97-14965EACE389}" dt="2018-01-19T03:53:11.309" v="1090"/>
          <ac:spMkLst>
            <pc:docMk/>
            <pc:sldMk cId="2939536533" sldId="277"/>
            <ac:spMk id="5" creationId="{773A10BE-B2D3-4818-AA44-E656FC16BCF2}"/>
          </ac:spMkLst>
        </pc:spChg>
        <pc:picChg chg="add mod modCrop">
          <ac:chgData name="Karen R" userId="d62c0a332284639f" providerId="LiveId" clId="{BB31C05A-77BF-455A-BB97-14965EACE389}" dt="2018-01-19T03:52:49.119" v="1084" actId="1076"/>
          <ac:picMkLst>
            <pc:docMk/>
            <pc:sldMk cId="2939536533" sldId="277"/>
            <ac:picMk id="2050" creationId="{7B71FB8E-05F9-4641-8938-8BBDBF65A763}"/>
          </ac:picMkLst>
        </pc:picChg>
        <pc:picChg chg="add mod modCrop">
          <ac:chgData name="Karen R" userId="d62c0a332284639f" providerId="LiveId" clId="{BB31C05A-77BF-455A-BB97-14965EACE389}" dt="2018-01-19T03:52:52.220" v="1085" actId="1076"/>
          <ac:picMkLst>
            <pc:docMk/>
            <pc:sldMk cId="2939536533" sldId="277"/>
            <ac:picMk id="2051" creationId="{52D67C60-C5DF-4E69-A32D-B12D04876125}"/>
          </ac:picMkLst>
        </pc:picChg>
        <pc:picChg chg="add mod">
          <ac:chgData name="Karen R" userId="d62c0a332284639f" providerId="LiveId" clId="{BB31C05A-77BF-455A-BB97-14965EACE389}" dt="2018-01-19T03:52:55.529" v="1086" actId="1076"/>
          <ac:picMkLst>
            <pc:docMk/>
            <pc:sldMk cId="2939536533" sldId="277"/>
            <ac:picMk id="2052" creationId="{C1721742-78E6-4268-8CFA-D60C821491BE}"/>
          </ac:picMkLst>
        </pc:picChg>
        <pc:picChg chg="add del mod">
          <ac:chgData name="Karen R" userId="d62c0a332284639f" providerId="LiveId" clId="{BB31C05A-77BF-455A-BB97-14965EACE389}" dt="2018-01-19T02:26:32.392" v="818"/>
          <ac:picMkLst>
            <pc:docMk/>
            <pc:sldMk cId="2939536533" sldId="277"/>
            <ac:picMk id="2053" creationId="{8B64CC48-C67D-4B06-BFE1-CC3E582370B6}"/>
          </ac:picMkLst>
        </pc:picChg>
        <pc:picChg chg="add del mod">
          <ac:chgData name="Karen R" userId="d62c0a332284639f" providerId="LiveId" clId="{BB31C05A-77BF-455A-BB97-14965EACE389}" dt="2018-01-19T03:52:22.094" v="1071"/>
          <ac:picMkLst>
            <pc:docMk/>
            <pc:sldMk cId="2939536533" sldId="277"/>
            <ac:picMk id="2055" creationId="{003BB0FF-B276-47D4-A30C-3E1EEF683442}"/>
          </ac:picMkLst>
        </pc:picChg>
        <pc:picChg chg="add mod">
          <ac:chgData name="Karen R" userId="d62c0a332284639f" providerId="LiveId" clId="{BB31C05A-77BF-455A-BB97-14965EACE389}" dt="2018-01-19T03:53:25.710" v="1093" actId="1076"/>
          <ac:picMkLst>
            <pc:docMk/>
            <pc:sldMk cId="2939536533" sldId="277"/>
            <ac:picMk id="2057" creationId="{1D211B6F-8DA0-4FB2-806D-E16840BA6598}"/>
          </ac:picMkLst>
        </pc:picChg>
        <pc:picChg chg="add mod">
          <ac:chgData name="Karen R" userId="d62c0a332284639f" providerId="LiveId" clId="{BB31C05A-77BF-455A-BB97-14965EACE389}" dt="2018-01-19T03:54:24.395" v="1096" actId="14100"/>
          <ac:picMkLst>
            <pc:docMk/>
            <pc:sldMk cId="2939536533" sldId="277"/>
            <ac:picMk id="2059" creationId="{086E2503-6410-4964-9F2A-729009331F4B}"/>
          </ac:picMkLst>
        </pc:picChg>
      </pc:sldChg>
      <pc:sldChg chg="addSp modSp add">
        <pc:chgData name="Karen R" userId="d62c0a332284639f" providerId="LiveId" clId="{BB31C05A-77BF-455A-BB97-14965EACE389}" dt="2018-01-19T03:43:46.853" v="959" actId="1076"/>
        <pc:sldMkLst>
          <pc:docMk/>
          <pc:sldMk cId="2481183241" sldId="278"/>
        </pc:sldMkLst>
        <pc:spChg chg="add mod">
          <ac:chgData name="Karen R" userId="d62c0a332284639f" providerId="LiveId" clId="{BB31C05A-77BF-455A-BB97-14965EACE389}" dt="2018-01-19T02:27:14.528" v="881" actId="14100"/>
          <ac:spMkLst>
            <pc:docMk/>
            <pc:sldMk cId="2481183241" sldId="278"/>
            <ac:spMk id="2" creationId="{91D82653-3A63-4463-A3DC-75C862A39651}"/>
          </ac:spMkLst>
        </pc:spChg>
        <pc:spChg chg="add mod">
          <ac:chgData name="Karen R" userId="d62c0a332284639f" providerId="LiveId" clId="{BB31C05A-77BF-455A-BB97-14965EACE389}" dt="2018-01-19T03:43:08.157" v="951" actId="1076"/>
          <ac:spMkLst>
            <pc:docMk/>
            <pc:sldMk cId="2481183241" sldId="278"/>
            <ac:spMk id="4" creationId="{20E0A480-9073-4611-8EBB-2B674D4487CE}"/>
          </ac:spMkLst>
        </pc:spChg>
        <pc:picChg chg="add mod">
          <ac:chgData name="Karen R" userId="d62c0a332284639f" providerId="LiveId" clId="{BB31C05A-77BF-455A-BB97-14965EACE389}" dt="2018-01-19T02:26:47.079" v="822" actId="14100"/>
          <ac:picMkLst>
            <pc:docMk/>
            <pc:sldMk cId="2481183241" sldId="278"/>
            <ac:picMk id="3" creationId="{D7ABDAD5-DE59-494A-BC70-EF2D57C00A2A}"/>
          </ac:picMkLst>
        </pc:picChg>
        <pc:picChg chg="add mod modCrop">
          <ac:chgData name="Karen R" userId="d62c0a332284639f" providerId="LiveId" clId="{BB31C05A-77BF-455A-BB97-14965EACE389}" dt="2018-01-19T03:43:46.853" v="959" actId="1076"/>
          <ac:picMkLst>
            <pc:docMk/>
            <pc:sldMk cId="2481183241" sldId="278"/>
            <ac:picMk id="3074" creationId="{7886F3BC-4570-4697-9B1C-58399FB52922}"/>
          </ac:picMkLst>
        </pc:picChg>
      </pc:sldChg>
      <pc:sldChg chg="addSp modSp add">
        <pc:chgData name="Karen R" userId="d62c0a332284639f" providerId="LiveId" clId="{BB31C05A-77BF-455A-BB97-14965EACE389}" dt="2018-01-19T03:45:37.640" v="1040" actId="1076"/>
        <pc:sldMkLst>
          <pc:docMk/>
          <pc:sldMk cId="1988038467" sldId="279"/>
        </pc:sldMkLst>
        <pc:spChg chg="add mod">
          <ac:chgData name="Karen R" userId="d62c0a332284639f" providerId="LiveId" clId="{BB31C05A-77BF-455A-BB97-14965EACE389}" dt="2018-01-19T03:44:57.764" v="1032" actId="20577"/>
          <ac:spMkLst>
            <pc:docMk/>
            <pc:sldMk cId="1988038467" sldId="279"/>
            <ac:spMk id="2" creationId="{2B41995A-2CDA-4EF4-97D3-6FCB118502C2}"/>
          </ac:spMkLst>
        </pc:spChg>
        <pc:picChg chg="add mod modCrop">
          <ac:chgData name="Karen R" userId="d62c0a332284639f" providerId="LiveId" clId="{BB31C05A-77BF-455A-BB97-14965EACE389}" dt="2018-01-19T03:45:37.640" v="1040" actId="1076"/>
          <ac:picMkLst>
            <pc:docMk/>
            <pc:sldMk cId="1988038467" sldId="279"/>
            <ac:picMk id="4098" creationId="{0F000A19-6893-4923-918D-2A082C5A045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290FCB-586F-4E67-A716-F9A4B0BE42FB}" type="datetimeFigureOut">
              <a:rPr lang="en-US" smtClean="0"/>
              <a:t>1/18/2018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23FFFF-265B-4CCC-8BFD-5B5F36DDE51A}" type="slidenum">
              <a:rPr lang="en-US" smtClean="0"/>
              <a:t>‹#›</a:t>
            </a:fld>
            <a:endParaRPr lang="en-US"/>
          </a:p>
        </p:txBody>
      </p:sp>
    </p:spTree>
    <p:extLst>
      <p:ext uri="{BB962C8B-B14F-4D97-AF65-F5344CB8AC3E}">
        <p14:creationId xmlns:p14="http://schemas.microsoft.com/office/powerpoint/2010/main" val="19266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A7D314-0A45-46E7-9C71-C25C35FBB306}"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2268527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A7D314-0A45-46E7-9C71-C25C35FBB306}"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146196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A7D314-0A45-46E7-9C71-C25C35FBB306}"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2948032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A7D314-0A45-46E7-9C71-C25C35FBB306}"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161289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A7D314-0A45-46E7-9C71-C25C35FBB306}"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157605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A7D314-0A45-46E7-9C71-C25C35FBB306}"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87683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A7D314-0A45-46E7-9C71-C25C35FBB306}"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3580473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A7D314-0A45-46E7-9C71-C25C35FBB306}"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195701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7D314-0A45-46E7-9C71-C25C35FBB306}"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9945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7D314-0A45-46E7-9C71-C25C35FBB306}"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338063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A7D314-0A45-46E7-9C71-C25C35FBB306}"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83B4D8-75B1-4D2F-9836-E84EAEFA2720}" type="slidenum">
              <a:rPr lang="en-US" smtClean="0"/>
              <a:t>‹#›</a:t>
            </a:fld>
            <a:endParaRPr lang="en-US"/>
          </a:p>
        </p:txBody>
      </p:sp>
    </p:spTree>
    <p:extLst>
      <p:ext uri="{BB962C8B-B14F-4D97-AF65-F5344CB8AC3E}">
        <p14:creationId xmlns:p14="http://schemas.microsoft.com/office/powerpoint/2010/main" val="272092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7D314-0A45-46E7-9C71-C25C35FBB306}" type="datetimeFigureOut">
              <a:rPr lang="en-US" smtClean="0"/>
              <a:t>1/18/2018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3B4D8-75B1-4D2F-9836-E84EAEFA2720}" type="slidenum">
              <a:rPr lang="en-US" smtClean="0"/>
              <a:t>‹#›</a:t>
            </a:fld>
            <a:endParaRPr lang="en-US"/>
          </a:p>
        </p:txBody>
      </p:sp>
    </p:spTree>
    <p:extLst>
      <p:ext uri="{BB962C8B-B14F-4D97-AF65-F5344CB8AC3E}">
        <p14:creationId xmlns:p14="http://schemas.microsoft.com/office/powerpoint/2010/main" val="3652453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200" y="1524000"/>
            <a:ext cx="4212572" cy="1470025"/>
          </a:xfrm>
        </p:spPr>
        <p:txBody>
          <a:bodyPr>
            <a:normAutofit fontScale="90000"/>
          </a:bodyPr>
          <a:lstStyle/>
          <a:p>
            <a:r>
              <a:rPr lang="en-US" sz="6000" b="1" dirty="0"/>
              <a:t>Pinch Pot</a:t>
            </a:r>
            <a:br>
              <a:rPr lang="en-US" sz="6000" b="1" dirty="0"/>
            </a:br>
            <a:r>
              <a:rPr lang="en-US" sz="6000" b="1" dirty="0"/>
              <a:t>Turtles</a:t>
            </a:r>
          </a:p>
        </p:txBody>
      </p:sp>
      <p:sp>
        <p:nvSpPr>
          <p:cNvPr id="4" name="AutoShape 2" descr="data:image/jpeg;base64,/9j/4AAQSkZJRgABAQAAAQABAAD/2wCEAAkGBxQSEhUUEhQVFBQVFx4VGRgXGBgYGhcYHR4cFhwgIRgdHyggGBslHRYYITIhJTUrLi4uGiAzODMsOCgtLisBCgoKDg0OGxAQGywmICY0LDguKzAsMC80LywvLCwvNS83MCwsLDQvLCw3LywsLCwvLCwsNS8sNCwsNCwsLCwsLP/AABEIANAA8gMBIgACEQEDEQH/xAAcAAEAAgMBAQEAAAAAAAAAAAAABQYDBAcCAQj/xABBEAACAQMDAgQEAwUGBQMFAAABAhEAAyEEEjEFQQYTIlEyYXGBB0KRFCNSscFicoKSofAWJDPR4UPT8RVTY4Oi/8QAGgEBAAMBAQEAAAAAAAAAAAAAAAMEBQIBBv/EADIRAAIBAgQCCQMEAwEAAAAAAAABAgMRBBIhMUHwBSJRYXGRscHRE4GhIzLh8RRCYlL/2gAMAwEAAhEDEQA/AO40pSgFKUoBSlKAUpSgFKUoBSlKAUpSgFKUoBSlKAUpVP6/+I2j0zFAWv3Bgi1BVT7FyQs+4Eke1eSkoq7O6dOdR5YK7LhSuUX/AMZV3QumEfO8Z/QWzW5o/wAVtzDfplVT3W8WP2BtgE/Uj7VC8TTW7Li6MxTV1H8r5Ol0qu9N8Z6a9yzWiWCgXABM8HcpKweMn+YmxVJCcZq8XcqVKU6byzTTFKUrsjFKUoBSlDQClKUApSlAKUpQClKUApSlAKUpQClKUApSlAKUpQCvjGK+1zj8WfEhRV0Vltr3gDeeCRbssdmSONxmfkCOWFcykoq7JKVN1JqK4la8ceOG1txtPp7vl6aQm4BpvHcFJJXItwxIH5guZ3ACp6npC2lG/wBbg/CJAEYMyO0AHiJisumAtgEINrek+t5ZkgliARALEHuPSeIrJbSRLSfr+aP6cmsqvWbdz67B4SMI5UtPUjv2RVg7du7sP1/T/fFTOjgYjEDHafb9P514tIWInP8Avv8AIf8Ais7wAY5mZPOTM/cxH0qnUbloaKio6Iw2tSZ9M7DIKliSsf6iQeO1dk8DeIf2yxLEF0gE/wAakelo7TB/T7DijObW9lgsoAB5gnnH61afBl39m1dlAQS4trKHC7yAyuMTgd+5U/S3hG4TutnuZHStFVab/wDS1XudnpSlbB8mKUpQCvhr7Q0ApXylAfaUpQClKUApSlAKUpQClKUApSofrnXBYW55ai7dt2zcKbgIEEiTyCYYgRnaaAmKVzbqPUbl43FOovOzIvlrZJshXzuBC+uI2H1boBPcCo5lbafKF4AwyN+1Xd8XQLdvl5jcC2eJE12oMjdVHWqVy3R9c1VpwEu3GWGPl3x5m7I2KGgXNxBOSQuO4Em/dB60upUx6biGHSQdpyORyJUifkfrXLVjpSuSN24FUsxgKCSfYDJr889V1j3b13UNJa6fMYzuUIT+7THpYBUAmSCRHKmut/iV1xdPpTa3EXdQGRQok7Yl2gEGAuJ7Fga5H5hvlWKKDA3EFiLh/Lgk7cgkxEyao4yokrG/0Ph5NupbQ8WULSTyZOBAzmIHwj5dhit61ZJALCCeB8v6fWvNlwp4459pn+Rrze1JJkn9P+304FZTd2fRx6qsjZvIqrzz7Y9I/kO1at/knmMn6nH8sCsF7VkniPYfT/t/OsLtvJiSTjEk+0fPJIx/Wu4xfEjczZi0bDKM3iwMAE7bY9JYn8ssYjvH3qc8K9N8q5YubgSSLsDkkOG2+0mVA+Z+lQB863efTLalyVFzuxgeYFBHwrBUnvjsJmyfh9ZNy/ZUy3/qAn8u1xckfI7Y/wAQqfK80Y969TPrz/TnNPg/K1js4pXwV9rYPkxSlKAUpSgPlfaUoBSlKAUpSgFKUoBSlKAUpSgNbqOq8q2WiTIUDiSzBB/qwrndxsrcuCCZV3tmPM2krvIHrYG7siQwXdAJkVb/ABddAtqGVXWWdlYgKyopaMggndtMH2J7VROparba2lyw2gurgbWIAKsqxOQvB9PpkzGeJyyq/j7EcryeVGhr/E5DW0tBrt4sfLCAqWNxsSZiDJ+EAe5BWrZ0jwBuRW1bgPz5dgBFT5eYQbjtj4pH071Vfwq0gvdRe84yttnWcneSqTPyQsP8VdkuEgEgSQMD3NR019RZ5f0T1KX0nka1KL1/walmy92xcuny0JNu45uKVAIJG7KuFnacgQBHcYfBWqHniJCMrH1EHavxgHEAjvGAZFe36vqr2ma021zdHquYXYjL6l2jvyATwDmSM6nTdNs0+rvEwlvTvbDHA3MPU09oAH+b5VLKomrXucKGqKZ4q67c1l67eB/c4S2pAjy1JYH33GSx45jtWleuHjO6ZPvMR+omKxam0UY2zwrCAexIDH5/7Ne1u7Fa4ck4HzNYdWTm7s+9w9OFOCUdEjYt2raibz7QeBn/AOeK3tJqtK2BIJP5lMT2yYE1F9P0u6bl05P+nyFedRq7bYVGgmN21ts/3ojmoW7uyueTV9W7En13pGxdyRA/2B/SoJbg2M28KywFQSGYnkrHERyanjrCbA3GRkH6iR/SoLpq233IVZ7rkJbIIVU92YkieYj/AFqfD7PNwK7vCNya8PdLe0y3LdwPKh2KZgmZUMQYadgLDMHGcjoHgHQE3Llw2/KFqLQU5LPB3PPAWGgKMd6qOh0WpuMlq1uFswggAC4/JJJ+G2gUn24gFoFdd6ZoEsWwiT7lmJZmPcsxyTj+Q4FXMInOTqPnnS5hdIYjT6a5sblKTStEyBSlKAUpSgFKUoBSlKAUpVa8adVe3bNuyPW23exMC3bLZOPUxIVwAsGe4xXkpKKuz2KcnZG71nxFa08ghncCdqDiZ2yxIVZg8mqvd/EBwM2rQM/xs0D2jaPn6vpiqXrbqKzeWi21ZixCws9ySe5+HPYfarB078P719d7uNOGE7dpZojuPTtnmPsQKzViqtZ/pKyNn/BoUIJ13q+eBa+g+NbV9glxfJcmFO4MjE8ANAIbjBA5ABJq01x/rfhDUaIeZK37I+Jgu0qIIO5P4c/FJjMgCrp4E6+b9vy3JLqJRiZL25jP9pTgz7qczVmlWlmyVFr6lPE4emo/Vou8ePcWylKVaKJW/GiehW7AMOJ/hf7H92YOYMYNc78Sg7YkxtXkAEcwMD4Zkgc+lpygnqXijSi5p3B4Hq/LxwfiwME5OK5f1d2dBMcENAaCyn1GTIIgng4x71BiIvI2udT2k0q0bmP8O9R+za4NchVur5MMdpm4ZQheSu60F3cZ+ddqrgnVrC3LZugtvUKIXsBAMmZHphgRImZiauvhn8R1FlRrAQ6kJ5gGXxO42/iE8SJE+0gVWwdeOWzNbHYedV/UirvZou9/o1hyS1pCTk45PuR3P1rV8R39PY0l1b2xLRttb2QIaQRtCfmJ/hFV/qf4n6REPki5eunCJ5boGbjLMIA94k+wNc56tc1OovF9YzeaCQVIhLQkelR+X7Ek4knNWKteEFdEOF6OnUl+p1V+ft8kcqAKzFQnsvZO0AHgCTjsBAAitfWklranAB/XPP8AKtrVxCrkDcT7YEj+n8/qfF61uAZZxH0ER/3B/Wsu/Fn1cLOOVadhs6y4C1uzuCqxG4yBiCYzGTEfevWp1MWiH8oCVhLe5tijO03CAHYmMIAoC9yahNZrWViYzMT8sZqX8JdGOquq+oJ8oNxn1EDdtn7jP1ApGko07y2RVxVSFOpmlJ6cPn4PGnt3LoW0isxGW+UtOTwOQM1b+j9D8q2DaXdcnb5iwy59IAZl2nvgAxukiAazeCtX0lFf9ov2vPF24HS8diKVcgBUMLcEAQ3qPtHAltZeN+7w9sW7hcs25ALQDbAFJGwwU7CPUZ9Ri2sIks1R2S1sj5/GdKVKryxVkYtBrTp99tC63EAgsnmtcYjdtQKWVbY9A2gzB3Ezk7XmaogFjdW4Buu/vSqOOSqDcQnsGG0j3MzXw6tbYOx1VJiZlju2rvkvLmXJgA/9JpIMCorU+JLSeliqztjc25Cynd34HHxQcTGM2IzqZepFRWlr6u38dl2ZP7nq2yeTUalCD+9FphIVWVmVvTks/Y+rAMDHNb3SfE8lUvwHIIbYrEqy/wAQAOGALbsDB55qnJ1xbg/dLbyWUQwPlFjuUrAMCd0xEwv0rM/UfMC7psswaC1wqCwEjYZJ4MFcfF3Iz0pVlLWzXk/V3014Htrdp1FWkSMg19qO8O3i+mtMcSvyBgEhZAxugCYxMxUjU52KUpQClKUApSlAK5Z4suBr+pc3WLytg2wQPLVJdMRPq37iT2iMcdTrn/i/pDC82xVi8rXd4gNvQINrCPWDuJB7QRECarYxSdJ25RawTiq8XIoFi+Ev2y+baXVLCJlFZdwjk+lW/lXfLThgGUggiQRkEHIIPcV+f9fY2uZwdwYj55U8n83b557mp7w/4s1GlAVdty0eEc8e4DD4PeDI9s1TwtaNPR7Gvj8LOvaUd1wOxusiCJBwRXI+t6C50vVq9qfKJ8y0TwB+ZD9ASPfawOSMWK1+JSQPM07rP8LqR+rbc1r9Z8caHU22s37V9VaMxalG/KwPmGCP/B5Iq1UqUqiVparYz6FKvRk7wbi9Gi8dJ6imotLdtn0sODyp7g+xBxW5XE/D3WW0d+bd/wDcM3rD2rgDLiT5YBhwOCpjIkkV0dPHehJg3ip9mtXl+fdKkhXi1q1fxIa2EnGXUTa8H8FjuIGBByCII+RrjXi2+LF65YLA3Ae20NBAIJwDtZWIMfmEdquPiH8SNNYQ+ROouHgAMqA/NyB+gn7c1x/WajUaq9cvXdodzLu+ABEABBgKAIC5JjuSSea9aORpM7wuEk6kZTTsu7ck7Nw7C3wtAIBHxqx7SDu5mZAgmtG+/nXCwZrt1mO5EUkA4AggnJ9ufbcawDQll27jc78woAlf+mIX9ZIjtmrF0vTi2R5puo6OFQSogFJZiOQYKqMYkckSM2KSN9yknmS15/vieOhdEO4Ndku1vzLW1tptBXlmI3CGAAK8qd3evF7VbyQCxtKCwLRvZS0g85ZpB+gGMVta1gALZ2epRu291AJAJOSx3Qx+tQvUW3MFGTktHbJEe/1+9eSmptRSPIqcm5Se5q3bqtcYiQuSgmSFmBkCJyD2GG96m+l6LFpXgKwIXPJWd2exxgGP6j7a0bJYthtpF0m+O5kAIpPsNrEgfWa2fLmzbBeQqN6pyircthgPc4EewAr2bX7SSUnlWV88ohrnTwWtE5G4c9/Vj54Hv/WpvwureSuwBriLvUd2IuuxExjkf5ajlYLdu2zu2yVRWmdqgIo9so23/N3FfPD/AIiGiDrcLqjKGDqoZgBBIg9mB3A9pPzrx5rOK7vUp4u84Ofhp5/Jz1LLDcGncsgg87hg/eRXdOnakm0P3ocsq7roG4FgoYEbcAbs7s55BJIHJL+oOo1F7UeXtS65uQR8Kngnt7fc/OrDoOtXdMqhUL2VLBA6+mWyV38E5JjmCYitPOm+t3GPUwk6lNOG5l8W+JLrXfLAywkwoZuAgw0xMTPP61WWsvuAIMuPzfFtI5OcDjmpG4zXrjXFiydgBLtLNB4UBZZjPtAitnTaW2pXbvDwC7XIeXGYCATtkRDfUxxUNas+0v4PBqKSkvEw2tGtr12rjI4CkSuGacggY2g5znjjtetXuXy2IILKPSOQW9RRR/EzMqD5Vo+FOlIf+a1LEpulQRm488hQMy2AByeB72bX3zpymqvW/wB6xI09lvy4Ja5cA4gYC9iwmC0JWoOdSqrbK937EHSE6bdo7lz6PY8jT2kuMNwUBjOC5y0T23ExW3Z1aOSEdWK8gEEjt/MEfauRanVXHAfUXNxgxvIOTBbapnYDA4jsO1SOi6hcNu0wSUskIWW6ylkVSSmwER6ckiQ2xSRjGvCUal8rMycJQSbWh1KlQPhfq3mqUcncphSwI3gKpOZIJDFsSTABM8mer1qx4hSlKAUpSgFaPWelW9Vaa1dB2nurFWUwRKsMqYJ/Ujg1vVXupeMdNabYri9cidlsqSB2nPB+U0tc8bsUzq/Qr9jy1uWvMtKm19Ubi4KqdrsmCJjJOFLcnmq7prdq95gsXEdreHUQSDODtiIn7V0BfHrRufRX1WcgNba5HE7Qdp/zT98VKaRNLrw1wI6sPQ3qa23EiSjQ4hsTMSeM1Sq4GMtY6ehoUekKtPR6nLrugZQVZSe4gAcnPwpk/qB9q1jZusNsttXhfizzgSCpzn6Ca6Y34d6YWks2bl+zattvVEdYndvgsVLspJMgt3rEfBd4XzeXVISV2BDabYMzIAu/FmJ9u1V3gai0TRaXSvFxOeNpHWAqqxkEYfcSOBGR8+JxWhqZMAqFHzwPfkiMQf1q/L4R6jbR1NzT6tmMrcuMbBTGB5aWWDAHPP6Vp9Q8P9St2F8rT2XugfvNl0KGMZ2BlHJA5qL/AA664J/clj0tDiig3LqK3oULgSYEz39RwJzH9a9pZco11BK2yFmT8bcbZyzY5AAra0l0XFt3XQeqSVu/GrqxR1O+QCCnIUGPYyKl9V1LYC7PZtAEAOBHpGNog5Pb1SfYVwmou0ty28RKUVk27T5pelqEdVa2xW4p35VrggSqqSQyzMsDPyxFbGu1K5uPsHqlioHOJAE/afnicARP/FdzV3Wt6G0CQrXZJ8q2FUBifV6j2gY+L2rT0qPdOlu3bjXpm5dsKptosEhFLYZuxMmO3fKVKo+tO0Y88Pkr067vaPWfPHbyMl/Vm67MoAaYgCFtzmPr32gz8M4Gfuh6buMerYvquEdlB9RMDJ7ewmOcCVtdKNt1tsosqQCQDuKocidpy7dlXmcnmPV8/ujaUBBMO05eTAT5KACMc8iBzHfK9dF+S3nvG0ePpz9/A1+oakM4dQFVnW3bWY2qxPucYlp+dbes0TQtlUTe9trSgn/1xt3u2PSJae8gH5VHNpd7rvEAcSQsE4H3CW/1ati05uPcYqyk3BdssC2Lbeh/705UzwVmu6bT1ZxNNWS553I/q9k3S2oshhFoXWmCVaUUMCDzM49m+UVpaa1b1Fq1bUi28Ydp2wAZBziLhE/2bg7Cp7R3fLFsDy2Rrjkq5wyhVRQTkqs2w32moJtAyXmSRvUkMFEpvTBZY4GTIP5WINTqSauRuLvZc8Cu6fWvpLkCVQ8YU7flBBBieDPY5qy9Ma2cMzjcJQSIJJiSCcSJ9S5+Vaut0Vu5bbBEOFKemFxOGDEjMkSI5z7x/SLraW6qP8KsGtueInKvzAPzx/MSu0495HHNSf8Az6Ps8OzyLNqrSAESAFO8Ehw7cDbP5h3iJwfpX3pui1OuuLYsrgScwFRSYLMwHpUkEcbmK4GGK6l6+fLa4+xgAzxbAWYG7bjIxxxyK7B+GWhS30+xcUh31CC/cfHqdwCR8gghAOwQCuMNRzt5tkcY3EulFKO7/Bv+HfDaaZVJPmXVULvIgKAIhEki2v6k4kmBVY8f3J1lpTMLame3qZ5x3I8sfT710Oql+IthPJW8zhWsn0gso3BiNwAb4m9IgAg888HSyJRyx0MF3ZH+C+k2XS9qtQltgHdF8wArat2/Sxg4Ulg5J9oHaqj4b16Xr2ra2ptaV7s21UEBUELlAD6Gy+2IBxiSag+o+JLt2y2ltEiw9zeVA9TlolSR+Td6tvctBxirX0HRDTWV3IrSsNuHJknAAJzDgYBMekg8w0moqMVw3LFVNK893wLR4XdmvWwQNoVrgYBvjx6J+E4vOcZ/SrpVL8D6S7vbzAoWzhYgszNucywJBC+Y0Ad3b2FXSrTKyFKUrw9FfGYAEkwBkk9hX2qj446v8Okt3FS5dAZj8TLaBliE7yFIzjIEGaHjdjQ611Z9bcuWLFxrent+m5cUAeYcFlVmHGYJGB6uSfTE9T11jTr6StuQVnd6y2IJJEsf9zwa+db6qNLb9EqRDWyG3SDgyvwliQ5mc7pyBnJ+GnhjzmHUdSvxZ06HIAmfMM8z+X2Hq7jbHZuV39l7vtfKEVpfn+jCdVqlI8y0basu8blA3ASR6TlDjIxz2xV28E2o05aI8y4zfcRbP+qGonqYOs1G22fSfTuHa2v5vuzNB7jb71cbFpbaBVEKogfICu4zzJ+J0zLSqh138RdFp5VX8+4MbbUMAR73PhHzEk/KqZ1X8R9bcKpaW1pvMAK5F1wGJUEtlV44Kz8q4lUjHcmp4apU2R13U6lLalrjKijlmIUD6k4FQTeMtMwu/s7jUvaQuVtkQRBI/eGEztPc1yU2NQ2sS4b/AJ7WmNxWv7iMCZ2MZRQJxAyMT32dHbS16XIFstuZQdofv8UMzZjO0DjjBFaeNitEWlgHxZo2iL66m802nJL2wfUHuXbjXXEYURvPc8j2g6Gp6Ol9bS3FdrqKd7STvliZAMKgAhQPSMVP27y7xcF9bao0opAu3SAZClc44iYAxgVhfroVnFpFQOxOQkyckhUM94j6YrPdSe8d+eL9jWVLMrWulwey/FjNrtI/meZcXy3uACGgBVhVAgYAhR6TPGYrd0S21XaXLnbvOwHfuzt3udoQRJgEQPrFQ17Us0eYYJ7fnI5/w/OBPuRWZnOne3auWmYh1Z7XwqEwZP8AFMjJme5IiuGry+eB04Wio317vY3N6qHIwFg+nElvczuMjG7GCTXjp9rcVgiFknAnc0r9IC7vp6RXnXXwW3M3xlrpMckAyQBGAP61j1GrRdOptNLXLBuOPTCM2NoAGSoDcnNVnBzu488CRN2s9zctW/MW5cChlNtyZAIlkIBj6L2GNw96x6nTrbJdbn7xW9Ag+pSqW9sT6QBeY47yfc1ns6wCEKg7Lnq52sot/CY4ltx+e01E3mcW4ZTIctvn4bcORHed/ljv8PyJqxBWSt6+PP2OG3m7lzz4m7pvKuCFIa3IVBEMoKjepWYkFv8AYrTu2bku29T5Vkkr8JNsesjvuby9Qozn0TPvt6bShSgZsK90jaIJ8xrm0MRz6mSD/wDkjtNR/VA1/wA1YG+2UvzIXACWoAmTu9QxIyK7g7T02ZzK+/Z7kbb9LvO4rMqxG0lJweYaDyMxIra1txoUKFiChhTFxXMQSPjE4j6YMCc+qsBdpliqKxtgCZ3FRAX/AAjjsIz3wEKUZXnAwoG4cxhiRK7dxjmBGe3Sne00dyvHR887GD9jYX7j3FIY7gy23CEPJE7AAMH8sZP3ra8P6vVaZQmlu3bLFpOV8kg8RYe2VQ+5WJrRdDbEFiUJmCAwE9yYkSe/0+dSH7S5n0m67EATvY8BQIJj5due9SfVktYsgnQhJWkkTmr651Byu7VFVCqGVTbBJHxNKopWf4QZFQeuthrzFnuXLjk7PM9bhTkAbySy5gBiOJzFSItXriKhVbagF5ycZ9Q7DEgQfV2xJEppNFbsmC3mvtgsLkjEEjcJIUKSoCkxLGMiu6UK9Z2kyjVxFDDxvGzfPO5HdF6Glkpeu705KEoxEgDb69hHcndBHp+dS2nT9pe5ZRrhcGUG1htViSlxoG236lnlfhPJgVIdH6VqNSyuS6bbhIZ7Y8vavoUqpCtdLBRtefhj2G68dH6WunUgMXZjLM0ScQBjhQBgfXkkk6saVOntqzGnUqVZXkZunaFbK7VJYkyzMZZ2gCSfeAOIAiAAK2qUodilKUB8doBJ4Ga5Zo9WLmpuX7vl297sE8wjNufSDyN0ZjOAOYiuoahSVYCCSDAPEx/KuQ9CvKqAFxC77c3pBDI2wqd0ZmeewODgV6RVHYqHjfWF3YKu0Hcdq9jxgdu+OxPvXYur9R3ItuyyWtKttWa+52WthEqqvgEbYwvPEgTPHOtW9uoXcAV4AHw7TuTk+xQjP8PFeP2VF27lZSGOSJ8sRjkgGTPzx34qnOvFaGvQwf1oKSdrHRdZ+IOn0ismitvqLhPqusClufv6mA7AQP7WSapvWut6rV+rUXL3lnHloPQWiTCiBGR8Rdh8609NqFPpkECPSCzLJwJQACYbBmpC1YvZ277Ig5IKzxIxJj5SB71VniJO0UrI0KeDpUlfj2s86SxaWd9sIViBkGYHJzBIzj9DJjf0uqtxts23uE4i0oAY5OWyzcduKw6bQK+mF4B9QWIKJaBa44BKtstEhWE53Q2BIkVZ7Xhi61yy1nT7kUQ76lnsuAB6AgADAzySvHuajWFnN3a5+5FUxtCGid33alMul7jEsAm0HJBYCO0c7icYrxo9IdyO1tricsrkorc99oAzGMkxyJx0lPBOpa7vN+xYtwf3SWfO9RyW81ypLfUEc4ryn4Xp6p12uBdix2NZTJ5iLRKj5A1bp4Nrd28NfUr1Ok9LQh5u3p8nPr2lALMFVRMhQ9rav2dmmPnWrr7pcq3liAAoNpFZfkGa3hmknJyZ5q+9R/BfS3RB1euP9+6rj9ClU7rP4N63Rzd0GoF/bJ2EeXcj2GSr/MSJ9jxXf+IuDZzDpOf+0V9r+7NC25BJVl3KQZ5G4ZGMBoxgY+ea3wHDgOd7Mf3jnJJYhSxPz3cewAqv6fUi4iP5fltuNu5bjaEuoRPpj0ghpA7HcOBVi1F0LeG1wWdC7qObYUvtk85UDHtFZ9WEo3izZhWhKKnHifdVaLbTEMyhQDyNzCccAlYMfP8AXA7KzXEByEwBxCiQ3yEso+e79JLcouIXl0LmYJB9NkgEHt+8ArS6dZALqSSXDpPvBt3B6eM+WgH96q1NLieym0r87mK5egEg+lpeeATIUfcFn/UjtU1dQOu3DenAHBGGPbmGOfr3ql6jxFo94tG5c9ODcCBrc5JyG3FQWPqAPHB5qzWtayMjhVZWEjaQUIOfSQYYcLPfHsRUlWjKKTaIo1oVtIO9rnvTKDp2yWMDPcQqEfTOZ+VR2tvbjZuISGuL+zXACYcEleTEeoA/cds1Ii4qgZALDyjHJKErnHyY/oB89DXbfLIjO9TM44a0wiMHdbBBnEfc8031rkqtJao3k1A2FkBW7YaGQDIHKsB3ETxyB7gCoK9aFsFlZWsO/wC6JaSTtm4hBh1MgkEjkjvUkjo210JF4KwZfhkbpI3d+QYPEnkcRXVgt220fDO5SRBVwIg91IOCOIzUtKybi9uefweVabavHdX/AJXPiSvhnQ39Q5GltHUm2f8AqXGCWrWBEsQQ1yDwoaAQTzi56Hwnr1DK1nRQwiRfu7lnmD5E8Ex8/qZufg3TWbei066cRa8tSOxJIli39ssSTPeama2adKENkj5etVnUleTZSdL4PvsZv3kXOQga4eSRDNtURPJQ+4irF0/oFizwm5v4nJcyTJicJnsoA+WKlKVK5NkKikKUpXh0KUpQClKUArmXi7p76G62pR0Fk7n9YjaWJLjdIBw0gYMDvBrpteXQEEEAg4IPevYuzuczgpKzOLa/QWb24swKA223hRa2Judrp2sZ4uswieOKx2NBsXyypYhsooJGoGWDBRP7wATtzkkQOR1VvCulLbvKzG3D3AI9toaAP5Vu9N6RY04ixZt2sR6FAJHzIyfvUM8PSk23cUpVqekZWKH0TwxqHubyqLbCgBrystwxgAJGAABzg4iM1ZuneDrNpmdmu3HuHc2645E9goklFEn0gxVjpXsKUIftR3KUpfubfiYNLo7doRbtpbHsihR+gFZ6UqQ8FKUoCp9T6lc02rdmDOjhSFB5QAA7ZMB1YE+xD55BFl0erS6gdDKn5EEe4IOQR3ByKh/GloGwG/MlxSPuQrD/ACkn7D2rV8JuRcdfyuu7b2DKRJH1W4i//rFRyllnFcHfzXyDnn4qdGGn1puoITVp5veBqLOGPsN1l2MdypNQ93Tsmoub1KvssLtI5mNwjuNrV2Hx70I6vSMqCbtsi9aHG5lmVntvQuk9t89q4907XsPOO7fvFol3BO5F3NbB7qSFSfpniqWNh/sjZ6OqZoOHZr6fySt+wdjuAAEY43D/AO6FhZ9/NX7DvUfr4Gl1F2Qj2kLg92dhtEe8ST9ga3eoWTbuXLTSYOBJgxscEe/wg1pdS0y3+m6y9vAKLCqWJx6GP3O09u1UqELyWnEu4ieWi23w08i1fhR4B0j9KtvqtNau3NRuuFnUFlQmECv8SekA4jJNQPX/AMN9f09mudNP7TppL/sz+pl+gkbv7yEMcCDXYvDulFnSae0MC3ZtoP8ACoH9Kka3ZRUlZnzUZOLunqfmvpviTTE7LouaW6CVZbssoJnG+JT1bT6gIj4u9SlsNcGYjdu3qQVEjdyPjznvgfOup+MfBFvXur3CsqIAa0je5+PDiZiCSMDFcg8beF+qWbRutYVdHa5tWXViq92YqoJHzghfbBNZ1TB3l1Fbnga1HpDJC83d87v4PT9bsWzttA33Ay21WHEE59Ix3G7616TqllpW7a8l5jd6ADxgsMHgwHx6sd5iNHp0e2L2mb0jkfnVu6sO0ifkYx7VP6LT2rtsoXB9RVFJhgm0uGHuvpIIHBEHtVapShHg+/XX4NGnKUkpuS8tPn8k50vr97TWhatX2VfiVXVGIk5AOwyCSW57H3Arf/4k1LTOqdCMRttc8kYtAzkYEnOYqiazpd3TBdt24oJYbV3DbtjlTKmdxggDgz71ueGksXz5eq1l/TXJw5Ww1k/Ik25tN29RIPvmB3GFWatGp+WiCrKnDrOn42Sfqvktx6rqQV/5xpMH47ZB7kg5BH2nBkVu2fFOuR+bd22ST6xkKImWtqMCedp+lYLf4UhvXb6lfM53BbRH2gR+lV/xL4QvdPCM+rS+rswHo8q8pALbhBZXAiCcZYfQyfQxFNZs5XjiMNWkoOG/cvY6Z4f8YWdS/lMDavdkYyG/uvw3vGDzjBqyVwS/q92l8wt61PxD4hlSGn8h4IIjIMV0b8LfFj6/TsL8efYYI5GN6sNyPHYkSD2lTxwLOFryqJqW6K2OwsaVpQ2ZdaUpVszxSlKAUpSgFKUoBSlKAUpSgFKUoCpeMdXvuW9OpEibrE8DDBZPtAc/YU8GrN24SIi2hH+Mt/7QqA6hdBuu1zNy/suWwARtUsQAcwSFRc8H1ACc1YfA/wAV6eYt/pDAfyNc1ks8F4kcHdtlrri34i9D/ZdSxQRa1E3VjAW5Ia4vy9R3iTnzG7JXaarH4kdPW90++T8VlDfU+xtqWP6ruX6Ma4rQzwaLuDrfSrKXn4HLelXgxC7WvZZgI9RUwPh7wX7+x+lRGj0U6G+CB6LF0gxmdpf+R/Stvo+uZb63UhG2nI4AgCc9+D9d1e9GrPp7sd7LtHb1WvL49yKyI6O3eb2IXUlLu9md/tLCgewAr3Slbh8wK+ETX2lAcS/EHwN/9NuNr9CpOmJ/5nTrwik5ZB2UHMflP9mQIDq2hNh/MX4T6hII2kiQ0xhT7/P6x+ib9pXUq4DKwKkESCDggjuCK5b4g8Dvo7dwaS0dTpmiUa47XtOBAPljPnJtGE+KeCZxWr0c3Wjv6l7CYx0eq9it6fqC37IEAspbeCDuTgAzJ3LhQCMic+52r3Q1e2jKjKEG03EcnEyAeQFzkCR/OtC3023cuD9lueY1pAXKb1dPiADAgMGBDCDBjntXpb7WwpY3DGN2E+XCgBeAIgjHPYZU6Uo3y3Rr06kZpKLRmseH0QghtgImeCT3kptb5j/Wt3S9BHpuO2/c2wflLEHb8UzIJ/Maj7/VHZTbF07GIYqQr8HtCgqMRA/0rD+1l8IhLqCJCwe337DuKiy1ZK12WMkk9Wl39xn6sFW6LSqAZG84IIWBkfCYA+89+atH4L6Mh9deBm2WtWAYKnzLSsbgg5gG6BPuDVR0Gke6q29MfM1N8NsW28+QBKeZcYEi0iuFOckrAk12rwz0RNFprentyQgyx5dydzMfmzEmtTB0MmrMXH4pTtTi9ESlKUq+ZgpSlAKUpQClKUApSlAKUpQChpSgOSIhs3E2b7gvW4Kkeog7GKqcyoJRR3w4xitqz4jOhdbzgtZPovQMopOHjk7GkbfZm7iKk/FnQzbc3LNv1XbqurqQNj+mQdzAKnoZxyC7mYJ9UG03EZrpXdvFu5bC/BhUXlm8wNgz3kkEwa6rwzxU47ogg8kusdS0Ott3kW5adbiMJDKQQfuKpP4peJUTTPpbbK968NjKM7LZ+LdHBYekDn1T2qkXfD6ohFltu5g2BK49JEiWAgyQcSBzmvGk6G1tg1sqCCGUkjDT7Tz37is+eKdrKLNXDUqEnmlPbgzX6LdtW7V1rxhyhCKqlpeIX5RMgjGO4FbvhS2WKW+Q1yzaJ9/UC/8A/Ct+v1rxa6AWbMuBLEWwWIHzIGBjkx8qtngfpCvqw6H9zpUBA27R59xcAT6jttMSZ581TXlDDuVpz4E2Lx1Np06bbvuzpVKUq+ZYpSlAKUpQEb1XoOn1JBvWgzKIVwSlxQeQtxSHX7EVV+ofh3Ng2NPq7tq3JKhkS4UJO6BchbhWZ+Jic81eqV40nuep2Ob/APBmvF9Lm7p7IgIKC1cQPIgGTvKkc4OczWfpfgDUC5duXdabaXYDWdOiAbR7XLilgSZyoB+fEdBpXOSPYeucnxI3oXQdPo02aa0tsHLEZZz7s59TnPJJqSpSuzkUpSgFKUoBSlKAUpSgFKUoBSlKAUpSgMGs0iXUKXBuVuRkcGQQRkEEAgjIIBFc+6/4VNl7pFq9qUvZW4oV71htu3aASvoMKQ2fhKtiDXSKV1GTicygpbnEj1zdbNzWbdHqE3K1hlYXLhEFSA0Eg5ChA3PI7ZbnXbLruRDbuKTGmYXjdvgBSFRTtuZkgMJ+cAZ7RFK9ck90cfT7zkmg6RqtYqoLOr0HnMPOM2wq2VkGC0v5rhioChQu4zgHd0/pXTLWmtLasIEReAMkk5JJOWYnJYySea3KVy3ckSsKUpXh6KUpQClKUApSlAKUpQClKUApSlAKUpQ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clay pinch pots animal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pinch pot turtle">
            <a:extLst>
              <a:ext uri="{FF2B5EF4-FFF2-40B4-BE49-F238E27FC236}">
                <a16:creationId xmlns:a16="http://schemas.microsoft.com/office/drawing/2014/main" id="{907A9B47-8AC0-4D82-8568-C44E4AA7F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28" y="350729"/>
            <a:ext cx="43434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pinch pot turtle">
            <a:extLst>
              <a:ext uri="{FF2B5EF4-FFF2-40B4-BE49-F238E27FC236}">
                <a16:creationId xmlns:a16="http://schemas.microsoft.com/office/drawing/2014/main" id="{F0AA0DBD-8BAF-4564-8937-823E75D574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62" b="31025"/>
          <a:stretch/>
        </p:blipFill>
        <p:spPr bwMode="auto">
          <a:xfrm>
            <a:off x="4114800" y="4267200"/>
            <a:ext cx="4911587" cy="1882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pinch pot turtle">
            <a:extLst>
              <a:ext uri="{FF2B5EF4-FFF2-40B4-BE49-F238E27FC236}">
                <a16:creationId xmlns:a16="http://schemas.microsoft.com/office/drawing/2014/main" id="{05F486AE-B43C-4F81-A089-9C4912FE1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3352800"/>
            <a:ext cx="260985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2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41995A-2CDA-4EF4-97D3-6FCB118502C2}"/>
              </a:ext>
            </a:extLst>
          </p:cNvPr>
          <p:cNvSpPr txBox="1"/>
          <p:nvPr/>
        </p:nvSpPr>
        <p:spPr>
          <a:xfrm>
            <a:off x="1066800" y="914400"/>
            <a:ext cx="3794372" cy="646331"/>
          </a:xfrm>
          <a:prstGeom prst="rect">
            <a:avLst/>
          </a:prstGeom>
          <a:noFill/>
        </p:spPr>
        <p:txBody>
          <a:bodyPr wrap="none" rtlCol="0">
            <a:spAutoFit/>
          </a:bodyPr>
          <a:lstStyle/>
          <a:p>
            <a:pPr marL="285750" indent="-285750">
              <a:buFont typeface="Arial" panose="020B0604020202020204" pitchFamily="34" charset="0"/>
              <a:buChar char="•"/>
            </a:pPr>
            <a:r>
              <a:rPr lang="en-US" dirty="0"/>
              <a:t>Flip over, shape head, tail, and legs.</a:t>
            </a:r>
          </a:p>
          <a:p>
            <a:pPr marL="285750" indent="-285750">
              <a:buFont typeface="Arial" panose="020B0604020202020204" pitchFamily="34" charset="0"/>
              <a:buChar char="•"/>
            </a:pPr>
            <a:r>
              <a:rPr lang="en-US" dirty="0"/>
              <a:t>Add texture to shell.</a:t>
            </a:r>
          </a:p>
        </p:txBody>
      </p:sp>
      <p:pic>
        <p:nvPicPr>
          <p:cNvPr id="4098" name="Picture 2" descr="1610b0b859b53beef207">
            <a:extLst>
              <a:ext uri="{FF2B5EF4-FFF2-40B4-BE49-F238E27FC236}">
                <a16:creationId xmlns:a16="http://schemas.microsoft.com/office/drawing/2014/main" id="{0F000A19-6893-4923-918D-2A082C5A04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152"/>
          <a:stretch/>
        </p:blipFill>
        <p:spPr bwMode="auto">
          <a:xfrm rot="5400000">
            <a:off x="2685503" y="1782682"/>
            <a:ext cx="4351338" cy="397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038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4800" y="1371596"/>
            <a:ext cx="3718455" cy="1371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t>Next time…</a:t>
            </a:r>
          </a:p>
        </p:txBody>
      </p:sp>
      <p:sp>
        <p:nvSpPr>
          <p:cNvPr id="3" name="Text Placeholder 3"/>
          <p:cNvSpPr txBox="1">
            <a:spLocks/>
          </p:cNvSpPr>
          <p:nvPr/>
        </p:nvSpPr>
        <p:spPr>
          <a:xfrm>
            <a:off x="228600" y="2743196"/>
            <a:ext cx="3718455" cy="243840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We will paint the projects with something called GLAZE which is a special liquid like a paint that’s made of bits of ground up glass. Then they will be fired in the kiln again.</a:t>
            </a:r>
          </a:p>
        </p:txBody>
      </p:sp>
      <p:pic>
        <p:nvPicPr>
          <p:cNvPr id="5" name="Picture 4" descr="Image result for pinch pot turtle">
            <a:extLst>
              <a:ext uri="{FF2B5EF4-FFF2-40B4-BE49-F238E27FC236}">
                <a16:creationId xmlns:a16="http://schemas.microsoft.com/office/drawing/2014/main" id="{BA2E901F-F812-42D3-8583-C61F33121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455" y="1524000"/>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6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4800" y="1981200"/>
            <a:ext cx="3718455"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t>Plastic Stage</a:t>
            </a:r>
          </a:p>
        </p:txBody>
      </p:sp>
      <p:sp>
        <p:nvSpPr>
          <p:cNvPr id="6" name="Text Placeholder 3"/>
          <p:cNvSpPr txBox="1">
            <a:spLocks/>
          </p:cNvSpPr>
          <p:nvPr/>
        </p:nvSpPr>
        <p:spPr>
          <a:xfrm>
            <a:off x="1219200" y="2743200"/>
            <a:ext cx="3718455" cy="24384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dirty="0"/>
          </a:p>
          <a:p>
            <a:r>
              <a:rPr lang="en-US" sz="2400" dirty="0"/>
              <a:t> Workable</a:t>
            </a:r>
          </a:p>
          <a:p>
            <a:r>
              <a:rPr lang="en-US" sz="2400" dirty="0"/>
              <a:t>Moldable </a:t>
            </a:r>
          </a:p>
        </p:txBody>
      </p:sp>
      <p:pic>
        <p:nvPicPr>
          <p:cNvPr id="7" name="Picture 6" descr="Clay-lump.jpg"/>
          <p:cNvPicPr>
            <a:picLocks noChangeAspect="1"/>
          </p:cNvPicPr>
          <p:nvPr/>
        </p:nvPicPr>
        <p:blipFill>
          <a:blip r:embed="rId2"/>
          <a:stretch>
            <a:fillRect/>
          </a:stretch>
        </p:blipFill>
        <p:spPr>
          <a:xfrm>
            <a:off x="4495800" y="850849"/>
            <a:ext cx="4401321" cy="3300991"/>
          </a:xfrm>
          <a:prstGeom prst="rect">
            <a:avLst/>
          </a:prstGeom>
        </p:spPr>
      </p:pic>
      <p:pic>
        <p:nvPicPr>
          <p:cNvPr id="9" name="Picture 2" descr="http://www.amaco.com/cpwp/wp-content/uploads/2010/08/lesson-plan-45-step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635" y="4336600"/>
            <a:ext cx="2857777" cy="1911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1.bp.blogspot.com/_SHx3WThqdrM/TNLyyQrMGgI/AAAAAAAAAOo/gxr_5vfgmmo/s1600/DSCF64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6115" y="4343400"/>
            <a:ext cx="2549066" cy="1911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intlimg.demandmedia.com/DM-Resize/photos.demandstudios.com/46/104/fotolia_5527200_XS.jpg?w=396&amp;h=200&amp;keep_rati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637" y="4343400"/>
            <a:ext cx="2486025"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3633" y="850849"/>
            <a:ext cx="2581797" cy="369332"/>
          </a:xfrm>
          <a:prstGeom prst="rect">
            <a:avLst/>
          </a:prstGeom>
          <a:noFill/>
        </p:spPr>
        <p:txBody>
          <a:bodyPr wrap="none" rtlCol="0">
            <a:spAutoFit/>
          </a:bodyPr>
          <a:lstStyle/>
          <a:p>
            <a:r>
              <a:rPr lang="en-US" b="1" dirty="0"/>
              <a:t>How do we work with it?</a:t>
            </a:r>
          </a:p>
        </p:txBody>
      </p:sp>
    </p:spTree>
    <p:extLst>
      <p:ext uri="{BB962C8B-B14F-4D97-AF65-F5344CB8AC3E}">
        <p14:creationId xmlns:p14="http://schemas.microsoft.com/office/powerpoint/2010/main" val="1472095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1632751"/>
            <a:ext cx="4876800" cy="12191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Greenware</a:t>
            </a:r>
            <a:r>
              <a:rPr lang="en-US" dirty="0"/>
              <a:t> Stage</a:t>
            </a:r>
          </a:p>
        </p:txBody>
      </p:sp>
      <p:sp>
        <p:nvSpPr>
          <p:cNvPr id="3" name="Text Placeholder 3"/>
          <p:cNvSpPr txBox="1">
            <a:spLocks/>
          </p:cNvSpPr>
          <p:nvPr/>
        </p:nvSpPr>
        <p:spPr>
          <a:xfrm>
            <a:off x="1066800" y="2743196"/>
            <a:ext cx="3352799" cy="2438404"/>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600" dirty="0"/>
              <a:t>Wet </a:t>
            </a:r>
          </a:p>
          <a:p>
            <a:r>
              <a:rPr lang="en-US" sz="3600" dirty="0"/>
              <a:t>Damp</a:t>
            </a:r>
          </a:p>
          <a:p>
            <a:r>
              <a:rPr lang="en-US" sz="3600" dirty="0"/>
              <a:t>Leather-hard</a:t>
            </a:r>
          </a:p>
          <a:p>
            <a:r>
              <a:rPr lang="en-US" sz="3600" dirty="0"/>
              <a:t>Bone dry</a:t>
            </a:r>
          </a:p>
          <a:p>
            <a:endParaRPr lang="en-US" sz="3600" dirty="0"/>
          </a:p>
          <a:p>
            <a:r>
              <a:rPr lang="en-US" sz="3600" dirty="0"/>
              <a:t>Once it is dry and light gray it becomes very fragile</a:t>
            </a:r>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175" y="1600200"/>
            <a:ext cx="3788118" cy="4868266"/>
          </a:xfrm>
          <a:prstGeom prst="rect">
            <a:avLst/>
          </a:prstGeom>
        </p:spPr>
      </p:pic>
      <p:pic>
        <p:nvPicPr>
          <p:cNvPr id="16396" name="Picture 12" descr="http://lakesidepottery.com/Media/JPG_Images/Kiln-pictures/pots-drying-in-kiln-r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02" y="5267868"/>
            <a:ext cx="4139994" cy="120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94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762000" y="1066800"/>
            <a:ext cx="6241816" cy="12469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t>Electric Kiln</a:t>
            </a:r>
          </a:p>
        </p:txBody>
      </p:sp>
      <p:sp>
        <p:nvSpPr>
          <p:cNvPr id="3" name="Text Placeholder 7"/>
          <p:cNvSpPr txBox="1">
            <a:spLocks/>
          </p:cNvSpPr>
          <p:nvPr/>
        </p:nvSpPr>
        <p:spPr>
          <a:xfrm>
            <a:off x="457200" y="2057400"/>
            <a:ext cx="6241816" cy="18288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1800 -2000 degrees F</a:t>
            </a:r>
          </a:p>
        </p:txBody>
      </p:sp>
      <p:pic>
        <p:nvPicPr>
          <p:cNvPr id="4" name="Picture 3" descr="Kiln-Far.jpg"/>
          <p:cNvPicPr>
            <a:picLocks noChangeAspect="1"/>
          </p:cNvPicPr>
          <p:nvPr/>
        </p:nvPicPr>
        <p:blipFill>
          <a:blip r:embed="rId2"/>
          <a:stretch>
            <a:fillRect/>
          </a:stretch>
        </p:blipFill>
        <p:spPr>
          <a:xfrm>
            <a:off x="5105400" y="1143000"/>
            <a:ext cx="3412067" cy="5118100"/>
          </a:xfrm>
          <a:prstGeom prst="rect">
            <a:avLst/>
          </a:prstGeom>
        </p:spPr>
      </p:pic>
      <p:pic>
        <p:nvPicPr>
          <p:cNvPr id="15362" name="Picture 2" descr="https://s-media-cache-ak0.pinimg.com/236x/84/5b/bc/845bbc35563d0d8c17869092586cd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790092"/>
            <a:ext cx="4380522" cy="347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79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352800"/>
            <a:ext cx="3718455" cy="13716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Bisqueware</a:t>
            </a:r>
            <a:r>
              <a:rPr lang="en-US" dirty="0"/>
              <a:t> Stage</a:t>
            </a:r>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4038600"/>
            <a:ext cx="3832450" cy="2554967"/>
          </a:xfrm>
          <a:prstGeom prst="rect">
            <a:avLst/>
          </a:prstGeom>
        </p:spPr>
      </p:pic>
      <p:sp>
        <p:nvSpPr>
          <p:cNvPr id="4" name="Text Placeholder 3"/>
          <p:cNvSpPr txBox="1">
            <a:spLocks/>
          </p:cNvSpPr>
          <p:nvPr/>
        </p:nvSpPr>
        <p:spPr>
          <a:xfrm>
            <a:off x="457200" y="4876796"/>
            <a:ext cx="3718455" cy="243840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000" dirty="0"/>
          </a:p>
          <a:p>
            <a:r>
              <a:rPr lang="en-US" sz="2000" dirty="0"/>
              <a:t>After fired in the kiln</a:t>
            </a:r>
          </a:p>
          <a:p>
            <a:r>
              <a:rPr lang="en-US" sz="2000" dirty="0"/>
              <a:t>Does not break that easily</a:t>
            </a:r>
          </a:p>
          <a:p>
            <a:r>
              <a:rPr lang="en-US" sz="2000" dirty="0"/>
              <a:t>The grey clay turns white</a:t>
            </a:r>
          </a:p>
        </p:txBody>
      </p:sp>
      <p:pic>
        <p:nvPicPr>
          <p:cNvPr id="14338" name="Picture 2" descr="http://www.thorpeallen.com/images/BisqueW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362" y="104313"/>
            <a:ext cx="3858087" cy="385808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i.ebayimg.com/00/s/NDEzWDUwMA==/z/8ikAAOSwoQ1ToBVu/$_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01" y="299886"/>
            <a:ext cx="3252851" cy="268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62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A696E-986F-4725-BA08-ED547E2B321C}"/>
              </a:ext>
            </a:extLst>
          </p:cNvPr>
          <p:cNvSpPr>
            <a:spLocks noChangeArrowheads="1"/>
          </p:cNvSpPr>
          <p:nvPr/>
        </p:nvSpPr>
        <p:spPr bwMode="auto">
          <a:xfrm>
            <a:off x="0" y="-215443"/>
            <a:ext cx="65" cy="43088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E74F18"/>
              </a:solidFill>
              <a:effectLst/>
              <a:latin typeface="Roboto Condensed"/>
            </a:endParaRPr>
          </a:p>
        </p:txBody>
      </p:sp>
      <p:sp>
        <p:nvSpPr>
          <p:cNvPr id="6" name="TextBox 5">
            <a:extLst>
              <a:ext uri="{FF2B5EF4-FFF2-40B4-BE49-F238E27FC236}">
                <a16:creationId xmlns:a16="http://schemas.microsoft.com/office/drawing/2014/main" id="{0A54948A-329F-404C-92F5-8ACB120C300B}"/>
              </a:ext>
            </a:extLst>
          </p:cNvPr>
          <p:cNvSpPr txBox="1"/>
          <p:nvPr/>
        </p:nvSpPr>
        <p:spPr>
          <a:xfrm>
            <a:off x="457201" y="685800"/>
            <a:ext cx="55626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Start by shaping your clay a little. Roll the chunk between your hands or against your work surface to form a ball.</a:t>
            </a:r>
          </a:p>
          <a:p>
            <a:pPr marL="285750" indent="-285750">
              <a:buFont typeface="Arial" panose="020B0604020202020204" pitchFamily="34" charset="0"/>
              <a:buChar char="•"/>
            </a:pPr>
            <a:r>
              <a:rPr lang="en-US" b="1" dirty="0"/>
              <a:t>Create an opening.</a:t>
            </a:r>
            <a:r>
              <a:rPr lang="en-US" dirty="0"/>
              <a:t> Cup the ball in your hand. Next, gently press your thumb into the center of the ball to create an opening. Leave at least ½ of an inch of clay at the bottom. If you accidentally pinch through the base of the pot, roll the clay into a ball again and start over.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8" name="Make a Pinch Pot Step 5 Version 4.360p">
            <a:hlinkClick r:id="" action="ppaction://media"/>
            <a:extLst>
              <a:ext uri="{FF2B5EF4-FFF2-40B4-BE49-F238E27FC236}">
                <a16:creationId xmlns:a16="http://schemas.microsoft.com/office/drawing/2014/main" id="{E79D66EE-EE2D-40BA-BA2D-338ADB22EA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9016" y="3352800"/>
            <a:ext cx="4470400" cy="2514600"/>
          </a:xfrm>
          <a:prstGeom prst="rect">
            <a:avLst/>
          </a:prstGeom>
        </p:spPr>
      </p:pic>
      <p:sp>
        <p:nvSpPr>
          <p:cNvPr id="3" name="TextBox 2">
            <a:extLst>
              <a:ext uri="{FF2B5EF4-FFF2-40B4-BE49-F238E27FC236}">
                <a16:creationId xmlns:a16="http://schemas.microsoft.com/office/drawing/2014/main" id="{967DCF4B-08F0-47BE-8824-20AD7C92C98F}"/>
              </a:ext>
            </a:extLst>
          </p:cNvPr>
          <p:cNvSpPr txBox="1"/>
          <p:nvPr/>
        </p:nvSpPr>
        <p:spPr>
          <a:xfrm>
            <a:off x="762000" y="4572000"/>
            <a:ext cx="1715534" cy="369332"/>
          </a:xfrm>
          <a:prstGeom prst="rect">
            <a:avLst/>
          </a:prstGeom>
          <a:noFill/>
        </p:spPr>
        <p:txBody>
          <a:bodyPr wrap="none" rtlCol="0">
            <a:spAutoFit/>
          </a:bodyPr>
          <a:lstStyle/>
          <a:p>
            <a:r>
              <a:rPr lang="en-US" dirty="0"/>
              <a:t>This is a video</a:t>
            </a:r>
            <a:r>
              <a:rPr lang="en-US" dirty="0">
                <a:sym typeface="Wingdings" panose="05000000000000000000" pitchFamily="2" charset="2"/>
              </a:rPr>
              <a:t></a:t>
            </a:r>
            <a:endParaRPr lang="en-US" dirty="0"/>
          </a:p>
        </p:txBody>
      </p:sp>
      <p:pic>
        <p:nvPicPr>
          <p:cNvPr id="1026" name="Picture 2" descr="1610b0ae8d13a7d2a231">
            <a:extLst>
              <a:ext uri="{FF2B5EF4-FFF2-40B4-BE49-F238E27FC236}">
                <a16:creationId xmlns:a16="http://schemas.microsoft.com/office/drawing/2014/main" id="{E1997D97-FE1F-4FDB-8E0B-2EFE19D73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5943600" y="325229"/>
            <a:ext cx="2994890" cy="229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5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7FC81A-2EEE-46E4-9D8F-19581FE2876D}"/>
              </a:ext>
            </a:extLst>
          </p:cNvPr>
          <p:cNvSpPr txBox="1"/>
          <p:nvPr/>
        </p:nvSpPr>
        <p:spPr>
          <a:xfrm>
            <a:off x="152401" y="457200"/>
            <a:ext cx="8686800" cy="1477328"/>
          </a:xfrm>
          <a:prstGeom prst="rect">
            <a:avLst/>
          </a:prstGeom>
          <a:noFill/>
        </p:spPr>
        <p:txBody>
          <a:bodyPr wrap="square" rtlCol="0">
            <a:spAutoFit/>
          </a:bodyPr>
          <a:lstStyle/>
          <a:p>
            <a:r>
              <a:rPr lang="en-US" b="1" dirty="0"/>
              <a:t>Pinch the pot.</a:t>
            </a:r>
            <a:r>
              <a:rPr lang="en-US" dirty="0"/>
              <a:t> Use gentle pinching motions to thin out the walls of the pot. Work in circles to thin out the sides at the same rate. Keep pinching until the walls are as thin as you’d like them. The walls of the pot should be similar in thickness without any large divots.</a:t>
            </a:r>
            <a:r>
              <a:rPr lang="en-US" baseline="30000" dirty="0"/>
              <a:t> </a:t>
            </a:r>
            <a:r>
              <a:rPr lang="en-US" dirty="0"/>
              <a:t>Smooth out any cracks in the clay with your fingers after you’ve finished forming the pot.</a:t>
            </a:r>
          </a:p>
          <a:p>
            <a:endParaRPr lang="en-US" dirty="0"/>
          </a:p>
        </p:txBody>
      </p:sp>
      <p:pic>
        <p:nvPicPr>
          <p:cNvPr id="3" name="Make a Pinch Pot Step 6 Version 4.360p">
            <a:hlinkClick r:id="" action="ppaction://media"/>
            <a:extLst>
              <a:ext uri="{FF2B5EF4-FFF2-40B4-BE49-F238E27FC236}">
                <a16:creationId xmlns:a16="http://schemas.microsoft.com/office/drawing/2014/main" id="{51DD5F1E-2A36-4CE8-87D0-ABB425C7D7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800225"/>
            <a:ext cx="4876800" cy="2743200"/>
          </a:xfrm>
          <a:prstGeom prst="rect">
            <a:avLst/>
          </a:prstGeom>
        </p:spPr>
      </p:pic>
      <p:sp>
        <p:nvSpPr>
          <p:cNvPr id="4" name="TextBox 3">
            <a:extLst>
              <a:ext uri="{FF2B5EF4-FFF2-40B4-BE49-F238E27FC236}">
                <a16:creationId xmlns:a16="http://schemas.microsoft.com/office/drawing/2014/main" id="{74EE253F-8E26-481B-A6D5-5E2E8E78D0D1}"/>
              </a:ext>
            </a:extLst>
          </p:cNvPr>
          <p:cNvSpPr txBox="1"/>
          <p:nvPr/>
        </p:nvSpPr>
        <p:spPr>
          <a:xfrm>
            <a:off x="6858000" y="2971800"/>
            <a:ext cx="1715534" cy="369332"/>
          </a:xfrm>
          <a:prstGeom prst="rect">
            <a:avLst/>
          </a:prstGeom>
          <a:noFill/>
        </p:spPr>
        <p:txBody>
          <a:bodyPr wrap="none" rtlCol="0">
            <a:spAutoFit/>
          </a:bodyPr>
          <a:lstStyle/>
          <a:p>
            <a:r>
              <a:rPr lang="en-US" dirty="0">
                <a:sym typeface="Wingdings" panose="05000000000000000000" pitchFamily="2" charset="2"/>
              </a:rPr>
              <a:t>This is a video</a:t>
            </a:r>
            <a:endParaRPr lang="en-US" dirty="0"/>
          </a:p>
        </p:txBody>
      </p:sp>
    </p:spTree>
    <p:extLst>
      <p:ext uri="{BB962C8B-B14F-4D97-AF65-F5344CB8AC3E}">
        <p14:creationId xmlns:p14="http://schemas.microsoft.com/office/powerpoint/2010/main" val="336069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776214-0235-4937-8D81-4CFA57F519A3}"/>
              </a:ext>
            </a:extLst>
          </p:cNvPr>
          <p:cNvSpPr txBox="1"/>
          <p:nvPr/>
        </p:nvSpPr>
        <p:spPr>
          <a:xfrm>
            <a:off x="609601" y="609600"/>
            <a:ext cx="7543800" cy="492443"/>
          </a:xfrm>
          <a:prstGeom prst="rect">
            <a:avLst/>
          </a:prstGeom>
          <a:noFill/>
        </p:spPr>
        <p:txBody>
          <a:bodyPr wrap="square" rtlCol="0">
            <a:spAutoFit/>
          </a:bodyPr>
          <a:lstStyle/>
          <a:p>
            <a:endParaRPr lang="en-US" sz="800" dirty="0"/>
          </a:p>
          <a:p>
            <a:pPr marL="285750" indent="-285750">
              <a:buFont typeface="Arial" panose="020B0604020202020204" pitchFamily="34" charset="0"/>
              <a:buChar char="•"/>
            </a:pPr>
            <a:r>
              <a:rPr lang="en-US" dirty="0"/>
              <a:t>Take 3 smaller lumps of clay and roll each into a log.</a:t>
            </a:r>
          </a:p>
        </p:txBody>
      </p:sp>
      <p:pic>
        <p:nvPicPr>
          <p:cNvPr id="2050" name="Picture 2" descr="1610b0affd49ec33e242">
            <a:extLst>
              <a:ext uri="{FF2B5EF4-FFF2-40B4-BE49-F238E27FC236}">
                <a16:creationId xmlns:a16="http://schemas.microsoft.com/office/drawing/2014/main" id="{7B71FB8E-05F9-4641-8938-8BBDBF65A7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70" r="9322"/>
          <a:stretch/>
        </p:blipFill>
        <p:spPr bwMode="auto">
          <a:xfrm>
            <a:off x="1104378" y="42672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1610b0b08de30952253">
            <a:extLst>
              <a:ext uri="{FF2B5EF4-FFF2-40B4-BE49-F238E27FC236}">
                <a16:creationId xmlns:a16="http://schemas.microsoft.com/office/drawing/2014/main" id="{52D67C60-C5DF-4E69-A32D-B12D048761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8" r="14989"/>
          <a:stretch/>
        </p:blipFill>
        <p:spPr bwMode="auto">
          <a:xfrm>
            <a:off x="3429152" y="42672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1610b0b3d10674f66264">
            <a:extLst>
              <a:ext uri="{FF2B5EF4-FFF2-40B4-BE49-F238E27FC236}">
                <a16:creationId xmlns:a16="http://schemas.microsoft.com/office/drawing/2014/main" id="{C1721742-78E6-4268-8CFA-D60C82149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731" y="4267200"/>
            <a:ext cx="2713670" cy="207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5752BA9-F9C7-4C66-AAA4-3345AF2080EC}"/>
              </a:ext>
            </a:extLst>
          </p:cNvPr>
          <p:cNvSpPr txBox="1"/>
          <p:nvPr/>
        </p:nvSpPr>
        <p:spPr>
          <a:xfrm>
            <a:off x="603338" y="3276600"/>
            <a:ext cx="7467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Attach one log for the body (head and tail). Remember to scratch the area you want to attach to and then add some “glue” (also called slip).</a:t>
            </a:r>
          </a:p>
          <a:p>
            <a:endParaRPr lang="en-US" dirty="0"/>
          </a:p>
        </p:txBody>
      </p:sp>
      <p:pic>
        <p:nvPicPr>
          <p:cNvPr id="2057" name="Picture 9" descr="Image result for roll clay">
            <a:extLst>
              <a:ext uri="{FF2B5EF4-FFF2-40B4-BE49-F238E27FC236}">
                <a16:creationId xmlns:a16="http://schemas.microsoft.com/office/drawing/2014/main" id="{1D211B6F-8DA0-4FB2-806D-E16840BA6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27" y="1219200"/>
            <a:ext cx="2858455" cy="177958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Image result for roll clay ">
            <a:extLst>
              <a:ext uri="{FF2B5EF4-FFF2-40B4-BE49-F238E27FC236}">
                <a16:creationId xmlns:a16="http://schemas.microsoft.com/office/drawing/2014/main" id="{086E2503-6410-4964-9F2A-72900933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9998" y="1219200"/>
            <a:ext cx="2858455" cy="196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536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82653-3A63-4463-A3DC-75C862A39651}"/>
              </a:ext>
            </a:extLst>
          </p:cNvPr>
          <p:cNvSpPr txBox="1"/>
          <p:nvPr/>
        </p:nvSpPr>
        <p:spPr>
          <a:xfrm>
            <a:off x="762001" y="533400"/>
            <a:ext cx="2743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Then attach the legs. Use the same method where you scratch and apply “glue”.</a:t>
            </a:r>
          </a:p>
        </p:txBody>
      </p:sp>
      <p:pic>
        <p:nvPicPr>
          <p:cNvPr id="3" name="Picture 5" descr="1610b0b5b248b32c71e5">
            <a:extLst>
              <a:ext uri="{FF2B5EF4-FFF2-40B4-BE49-F238E27FC236}">
                <a16:creationId xmlns:a16="http://schemas.microsoft.com/office/drawing/2014/main" id="{D7ABDAD5-DE59-494A-BC70-EF2D57C00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26093"/>
            <a:ext cx="3886200" cy="297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0E0A480-9073-4611-8EBB-2B674D4487CE}"/>
              </a:ext>
            </a:extLst>
          </p:cNvPr>
          <p:cNvSpPr txBox="1"/>
          <p:nvPr/>
        </p:nvSpPr>
        <p:spPr>
          <a:xfrm>
            <a:off x="990600" y="3657600"/>
            <a:ext cx="5963812" cy="369332"/>
          </a:xfrm>
          <a:prstGeom prst="rect">
            <a:avLst/>
          </a:prstGeom>
          <a:noFill/>
        </p:spPr>
        <p:txBody>
          <a:bodyPr wrap="none" rtlCol="0">
            <a:spAutoFit/>
          </a:bodyPr>
          <a:lstStyle/>
          <a:p>
            <a:pPr marL="285750" indent="-285750">
              <a:buFont typeface="Arial" panose="020B0604020202020204" pitchFamily="34" charset="0"/>
              <a:buChar char="•"/>
            </a:pPr>
            <a:r>
              <a:rPr lang="en-US" dirty="0"/>
              <a:t>Write your name or initials (adults can help with this step).</a:t>
            </a:r>
          </a:p>
        </p:txBody>
      </p:sp>
      <p:pic>
        <p:nvPicPr>
          <p:cNvPr id="3074" name="Picture 2" descr="1610b0b7134ef78db1f6">
            <a:extLst>
              <a:ext uri="{FF2B5EF4-FFF2-40B4-BE49-F238E27FC236}">
                <a16:creationId xmlns:a16="http://schemas.microsoft.com/office/drawing/2014/main" id="{7886F3BC-4570-4697-9B1C-58399FB529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50" r="21571" b="15362"/>
          <a:stretch/>
        </p:blipFill>
        <p:spPr bwMode="auto">
          <a:xfrm>
            <a:off x="3124200" y="4267200"/>
            <a:ext cx="2133601" cy="222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183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2393</TotalTime>
  <Words>229</Words>
  <Application>Microsoft Office PowerPoint</Application>
  <PresentationFormat>On-screen Show (4:3)</PresentationFormat>
  <Paragraphs>35</Paragraphs>
  <Slides>11</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Roboto Condensed</vt:lpstr>
      <vt:lpstr>Wingdings</vt:lpstr>
      <vt:lpstr>Office Theme</vt:lpstr>
      <vt:lpstr>Pinch Pot Turtles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Soukal</dc:creator>
  <cp:lastModifiedBy>Karen R</cp:lastModifiedBy>
  <cp:revision>7</cp:revision>
  <dcterms:created xsi:type="dcterms:W3CDTF">2015-03-17T18:49:46Z</dcterms:created>
  <dcterms:modified xsi:type="dcterms:W3CDTF">2018-01-19T03:54:29Z</dcterms:modified>
</cp:coreProperties>
</file>